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5" r:id="rId4"/>
  </p:sldMasterIdLst>
  <p:notesMasterIdLst>
    <p:notesMasterId r:id="rId12"/>
  </p:notesMasterIdLst>
  <p:sldIdLst>
    <p:sldId id="257" r:id="rId5"/>
    <p:sldId id="258" r:id="rId6"/>
    <p:sldId id="263" r:id="rId7"/>
    <p:sldId id="259" r:id="rId8"/>
    <p:sldId id="262" r:id="rId9"/>
    <p:sldId id="264" r:id="rId10"/>
    <p:sldId id="265" r:id="rId11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C51E"/>
    <a:srgbClr val="005F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072" autoAdjust="0"/>
  </p:normalViewPr>
  <p:slideViewPr>
    <p:cSldViewPr>
      <p:cViewPr>
        <p:scale>
          <a:sx n="100" d="100"/>
          <a:sy n="100" d="100"/>
        </p:scale>
        <p:origin x="-216" y="-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BFC4B-4F6F-4C65-AD1C-C613765362E1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4A1A1-3BCC-40C0-A5C0-A0CB1E739C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532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4A1A1-3BCC-40C0-A5C0-A0CB1E739C5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86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Durch existentielle Dienstleistungen, die keinem Modetrend und keinem Hype</a:t>
            </a:r>
            <a:r>
              <a:rPr lang="de-DE" baseline="0" dirty="0" smtClean="0"/>
              <a:t> unterliegen.</a:t>
            </a:r>
          </a:p>
          <a:p>
            <a:r>
              <a:rPr lang="de-DE" baseline="0" dirty="0" smtClean="0"/>
              <a:t>Jeder kann sie verwenden, sie laufen unbemerkt im Hintergrund und das auch in 30 Jahren noch.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4A1A1-3BCC-40C0-A5C0-A0CB1E739C5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366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Keine dubiose Firma in einem Steuerparadies.</a:t>
            </a:r>
          </a:p>
          <a:p>
            <a:r>
              <a:rPr lang="de-DE" dirty="0" smtClean="0"/>
              <a:t>Österreichischer Verein = Österreichisches</a:t>
            </a:r>
            <a:r>
              <a:rPr lang="de-DE" baseline="0" dirty="0" smtClean="0"/>
              <a:t> Recht.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4A1A1-3BCC-40C0-A5C0-A0CB1E739C5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12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Günstiger Einstieg, unbegrenzte</a:t>
            </a:r>
            <a:r>
              <a:rPr lang="de-DE" baseline="0" dirty="0" smtClean="0"/>
              <a:t> Verdienstmöglichkeiten, Cashback &amp; Gutscheine.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4A1A1-3BCC-40C0-A5C0-A0CB1E739C5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5951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4A1A1-3BCC-40C0-A5C0-A0CB1E739C5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5951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Günstiger Einstieg, unbegrenzte</a:t>
            </a:r>
            <a:r>
              <a:rPr lang="de-DE" baseline="0" dirty="0" smtClean="0"/>
              <a:t> Verdienstmöglichkeiten, Cashback &amp; Gutscheine.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4A1A1-3BCC-40C0-A5C0-A0CB1E739C5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5951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0C56-0DE5-4B62-9B66-D4C9E99FDC68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F56E8-F2CC-4946-9089-F48E765F1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902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0C56-0DE5-4B62-9B66-D4C9E99FDC68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F56E8-F2CC-4946-9089-F48E765F1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705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0C56-0DE5-4B62-9B66-D4C9E99FDC68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F56E8-F2CC-4946-9089-F48E765F1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0316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7ACA-FF9A-4796-9A6E-82A0CB11EBF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6BA-BCA6-41DB-89E8-245C6A177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616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7ACA-FF9A-4796-9A6E-82A0CB11EBF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6BA-BCA6-41DB-89E8-245C6A177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7557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7ACA-FF9A-4796-9A6E-82A0CB11EBF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6BA-BCA6-41DB-89E8-245C6A177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033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7ACA-FF9A-4796-9A6E-82A0CB11EBF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6BA-BCA6-41DB-89E8-245C6A177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676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7ACA-FF9A-4796-9A6E-82A0CB11EBF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6BA-BCA6-41DB-89E8-245C6A177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809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7ACA-FF9A-4796-9A6E-82A0CB11EBF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6BA-BCA6-41DB-89E8-245C6A177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910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7ACA-FF9A-4796-9A6E-82A0CB11EBF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6BA-BCA6-41DB-89E8-245C6A177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7728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7ACA-FF9A-4796-9A6E-82A0CB11EBF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6BA-BCA6-41DB-89E8-245C6A177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54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0C56-0DE5-4B62-9B66-D4C9E99FDC68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F56E8-F2CC-4946-9089-F48E765F1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307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7ACA-FF9A-4796-9A6E-82A0CB11EBF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6BA-BCA6-41DB-89E8-245C6A177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991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7ACA-FF9A-4796-9A6E-82A0CB11EBF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6BA-BCA6-41DB-89E8-245C6A177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87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7ACA-FF9A-4796-9A6E-82A0CB11EBF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6BA-BCA6-41DB-89E8-245C6A177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3282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7ACA-FF9A-4796-9A6E-82A0CB11EBF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6BA-BCA6-41DB-89E8-245C6A177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1605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06AD-8E1D-4291-8001-2F95FF4649C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C432-2F9C-40F1-8357-589CD4983F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9583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06AD-8E1D-4291-8001-2F95FF4649C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C432-2F9C-40F1-8357-589CD4983F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4999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06AD-8E1D-4291-8001-2F95FF4649C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C432-2F9C-40F1-8357-589CD4983F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57288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06AD-8E1D-4291-8001-2F95FF4649C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C432-2F9C-40F1-8357-589CD4983F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1752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06AD-8E1D-4291-8001-2F95FF4649C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C432-2F9C-40F1-8357-589CD4983F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97119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06AD-8E1D-4291-8001-2F95FF4649C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C432-2F9C-40F1-8357-589CD4983F1B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1879"/>
            <a:ext cx="3429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9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0C56-0DE5-4B62-9B66-D4C9E99FDC68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F56E8-F2CC-4946-9089-F48E765F1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4616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06AD-8E1D-4291-8001-2F95FF4649C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C432-2F9C-40F1-8357-589CD4983F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84027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06AD-8E1D-4291-8001-2F95FF4649C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C432-2F9C-40F1-8357-589CD4983F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4877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06AD-8E1D-4291-8001-2F95FF4649C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C432-2F9C-40F1-8357-589CD4983F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6364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06AD-8E1D-4291-8001-2F95FF4649C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C432-2F9C-40F1-8357-589CD4983F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5823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06AD-8E1D-4291-8001-2F95FF4649C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C432-2F9C-40F1-8357-589CD4983F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2295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9917-4E7D-4F9E-8A0C-768E6E0B861B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951A-5E6E-45E1-A587-3556CC3370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84615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9917-4E7D-4F9E-8A0C-768E6E0B861B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951A-5E6E-45E1-A587-3556CC3370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23116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9917-4E7D-4F9E-8A0C-768E6E0B861B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951A-5E6E-45E1-A587-3556CC3370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03401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9917-4E7D-4F9E-8A0C-768E6E0B861B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951A-5E6E-45E1-A587-3556CC3370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7818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9917-4E7D-4F9E-8A0C-768E6E0B861B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951A-5E6E-45E1-A587-3556CC3370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218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0C56-0DE5-4B62-9B66-D4C9E99FDC68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F56E8-F2CC-4946-9089-F48E765F1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2556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9917-4E7D-4F9E-8A0C-768E6E0B861B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951A-5E6E-45E1-A587-3556CC3370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3456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9917-4E7D-4F9E-8A0C-768E6E0B861B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951A-5E6E-45E1-A587-3556CC3370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80004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9917-4E7D-4F9E-8A0C-768E6E0B861B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951A-5E6E-45E1-A587-3556CC3370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6191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9917-4E7D-4F9E-8A0C-768E6E0B861B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951A-5E6E-45E1-A587-3556CC3370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0614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9917-4E7D-4F9E-8A0C-768E6E0B861B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951A-5E6E-45E1-A587-3556CC3370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34402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9917-4E7D-4F9E-8A0C-768E6E0B861B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951A-5E6E-45E1-A587-3556CC3370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97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0C56-0DE5-4B62-9B66-D4C9E99FDC68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F56E8-F2CC-4946-9089-F48E765F1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326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0C56-0DE5-4B62-9B66-D4C9E99FDC68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F56E8-F2CC-4946-9089-F48E765F1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979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0C56-0DE5-4B62-9B66-D4C9E99FDC68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F56E8-F2CC-4946-9089-F48E765F1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763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0C56-0DE5-4B62-9B66-D4C9E99FDC68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F56E8-F2CC-4946-9089-F48E765F1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52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0C56-0DE5-4B62-9B66-D4C9E99FDC68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F56E8-F2CC-4946-9089-F48E765F1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57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F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A0C56-0DE5-4B62-9B66-D4C9E99FDC68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F56E8-F2CC-4946-9089-F48E765F1E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53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D7ACA-FF9A-4796-9A6E-82A0CB11EBF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56BA-BCA6-41DB-89E8-245C6A177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54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F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7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F06AD-8E1D-4291-8001-2F95FF4649C6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7C432-2F9C-40F1-8357-589CD4983F1B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1470"/>
            <a:ext cx="3213377" cy="85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78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C9917-4E7D-4F9E-8A0C-768E6E0B861B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0951A-5E6E-45E1-A587-3556CC3370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720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9.jpe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1470"/>
            <a:ext cx="3545632" cy="945502"/>
          </a:xfrm>
        </p:spPr>
      </p:pic>
      <p:sp>
        <p:nvSpPr>
          <p:cNvPr id="5" name="Textfeld 4"/>
          <p:cNvSpPr txBox="1"/>
          <p:nvPr/>
        </p:nvSpPr>
        <p:spPr>
          <a:xfrm>
            <a:off x="287525" y="2067694"/>
            <a:ext cx="856895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dirty="0" smtClean="0">
                <a:solidFill>
                  <a:schemeClr val="bg1"/>
                </a:solidFill>
              </a:rPr>
              <a:t>Verein</a:t>
            </a:r>
          </a:p>
          <a:p>
            <a:pPr algn="ctr"/>
            <a:r>
              <a:rPr lang="de-AT" sz="5400" b="1" dirty="0" smtClean="0">
                <a:solidFill>
                  <a:schemeClr val="bg1"/>
                </a:solidFill>
              </a:rPr>
              <a:t>angelio Kaufgemeinschaft</a:t>
            </a:r>
          </a:p>
        </p:txBody>
      </p:sp>
    </p:spTree>
    <p:extLst>
      <p:ext uri="{BB962C8B-B14F-4D97-AF65-F5344CB8AC3E}">
        <p14:creationId xmlns:p14="http://schemas.microsoft.com/office/powerpoint/2010/main" val="278280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1470"/>
            <a:ext cx="3545632" cy="945502"/>
          </a:xfrm>
        </p:spPr>
      </p:pic>
      <p:sp>
        <p:nvSpPr>
          <p:cNvPr id="5" name="Textfeld 4"/>
          <p:cNvSpPr txBox="1"/>
          <p:nvPr/>
        </p:nvSpPr>
        <p:spPr>
          <a:xfrm>
            <a:off x="287525" y="2211710"/>
            <a:ext cx="85689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9600" b="1" dirty="0" smtClean="0">
                <a:solidFill>
                  <a:schemeClr val="bg1"/>
                </a:solidFill>
              </a:rPr>
              <a:t>DIE </a:t>
            </a:r>
            <a:r>
              <a:rPr lang="de-AT" sz="9600" b="1" dirty="0" smtClean="0">
                <a:solidFill>
                  <a:schemeClr val="bg1"/>
                </a:solidFill>
              </a:rPr>
              <a:t>„3 </a:t>
            </a:r>
            <a:r>
              <a:rPr lang="de-AT" sz="9600" b="1" dirty="0" smtClean="0">
                <a:solidFill>
                  <a:schemeClr val="bg1"/>
                </a:solidFill>
              </a:rPr>
              <a:t>L“</a:t>
            </a:r>
          </a:p>
        </p:txBody>
      </p:sp>
    </p:spTree>
    <p:extLst>
      <p:ext uri="{BB962C8B-B14F-4D97-AF65-F5344CB8AC3E}">
        <p14:creationId xmlns:p14="http://schemas.microsoft.com/office/powerpoint/2010/main" val="109932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1470"/>
            <a:ext cx="3545632" cy="945502"/>
          </a:xfrm>
        </p:spPr>
      </p:pic>
      <p:sp>
        <p:nvSpPr>
          <p:cNvPr id="5" name="Textfeld 4"/>
          <p:cNvSpPr txBox="1"/>
          <p:nvPr/>
        </p:nvSpPr>
        <p:spPr>
          <a:xfrm>
            <a:off x="287525" y="2211710"/>
            <a:ext cx="85689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9600" b="1" dirty="0" smtClean="0">
                <a:solidFill>
                  <a:schemeClr val="bg1"/>
                </a:solidFill>
              </a:rPr>
              <a:t>LANGFRISTIG</a:t>
            </a:r>
          </a:p>
        </p:txBody>
      </p:sp>
    </p:spTree>
    <p:extLst>
      <p:ext uri="{BB962C8B-B14F-4D97-AF65-F5344CB8AC3E}">
        <p14:creationId xmlns:p14="http://schemas.microsoft.com/office/powerpoint/2010/main" val="41864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1470"/>
            <a:ext cx="3545632" cy="945502"/>
          </a:xfrm>
        </p:spPr>
      </p:pic>
      <p:sp>
        <p:nvSpPr>
          <p:cNvPr id="5" name="Textfeld 4"/>
          <p:cNvSpPr txBox="1"/>
          <p:nvPr/>
        </p:nvSpPr>
        <p:spPr>
          <a:xfrm>
            <a:off x="287525" y="2211710"/>
            <a:ext cx="85689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9600" b="1" dirty="0" smtClean="0">
                <a:solidFill>
                  <a:schemeClr val="bg1"/>
                </a:solidFill>
              </a:rPr>
              <a:t>LEGAL</a:t>
            </a:r>
            <a:endParaRPr lang="de-AT" sz="9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98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1470"/>
            <a:ext cx="3545632" cy="945502"/>
          </a:xfrm>
        </p:spPr>
      </p:pic>
      <p:sp>
        <p:nvSpPr>
          <p:cNvPr id="5" name="Textfeld 4"/>
          <p:cNvSpPr txBox="1"/>
          <p:nvPr/>
        </p:nvSpPr>
        <p:spPr>
          <a:xfrm>
            <a:off x="287525" y="2211710"/>
            <a:ext cx="85689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9600" b="1" dirty="0" smtClean="0">
                <a:solidFill>
                  <a:schemeClr val="bg1"/>
                </a:solidFill>
              </a:rPr>
              <a:t>LUKRATIV</a:t>
            </a:r>
          </a:p>
        </p:txBody>
      </p:sp>
    </p:spTree>
    <p:extLst>
      <p:ext uri="{BB962C8B-B14F-4D97-AF65-F5344CB8AC3E}">
        <p14:creationId xmlns:p14="http://schemas.microsoft.com/office/powerpoint/2010/main" val="75199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C:\Daten\aWebs\angelio.at\angelio2\ppt\angelio_karriereplan_diama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221632"/>
            <a:ext cx="5544616" cy="370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Daten\aWebs\angelio.at\angelio2\ppt\angelio_karriereplan_rubi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221632"/>
            <a:ext cx="5544616" cy="306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Daten\aWebs\angelio.at\angelio2\ppt\angelio_karriereplan_smarag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221632"/>
            <a:ext cx="5544616" cy="262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Daten\aWebs\angelio.at\angelio2\ppt\angelio_karriereplan_saphi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221632"/>
            <a:ext cx="5544615" cy="218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1470"/>
            <a:ext cx="3545632" cy="945502"/>
          </a:xfrm>
        </p:spPr>
      </p:pic>
      <p:pic>
        <p:nvPicPr>
          <p:cNvPr id="1039" name="Picture 15" descr="C:\Daten\aWebs\angelio.at\angelio2\ppt\angelio_karriereplan_gold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221632"/>
            <a:ext cx="5544616" cy="176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Daten\aWebs\angelio.at\angelio2\ppt\angelio_karriereplan_silber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2" y="1221632"/>
            <a:ext cx="5544615" cy="132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Daten\aWebs\angelio.at\angelio2\ppt\angelio_karriereplan_bronce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8" y="1221632"/>
            <a:ext cx="5544617" cy="88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pieren 5"/>
          <p:cNvGrpSpPr/>
          <p:nvPr/>
        </p:nvGrpSpPr>
        <p:grpSpPr>
          <a:xfrm>
            <a:off x="6444208" y="2610147"/>
            <a:ext cx="1944216" cy="1041723"/>
            <a:chOff x="6444208" y="2610147"/>
            <a:chExt cx="1944216" cy="1041723"/>
          </a:xfrm>
        </p:grpSpPr>
        <p:sp>
          <p:nvSpPr>
            <p:cNvPr id="3" name="Ellipse 2"/>
            <p:cNvSpPr/>
            <p:nvPr/>
          </p:nvSpPr>
          <p:spPr>
            <a:xfrm>
              <a:off x="7350174" y="2610147"/>
              <a:ext cx="288032" cy="288032"/>
            </a:xfrm>
            <a:prstGeom prst="ellipse">
              <a:avLst/>
            </a:prstGeom>
            <a:solidFill>
              <a:srgbClr val="FCC51E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>
              <a:off x="7422182" y="3147814"/>
              <a:ext cx="144016" cy="144016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>
              <a:off x="6660232" y="3147814"/>
              <a:ext cx="144016" cy="144016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Ellipse 22"/>
            <p:cNvSpPr/>
            <p:nvPr/>
          </p:nvSpPr>
          <p:spPr>
            <a:xfrm>
              <a:off x="8244408" y="3147814"/>
              <a:ext cx="144016" cy="14401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Ellipse 23"/>
            <p:cNvSpPr/>
            <p:nvPr/>
          </p:nvSpPr>
          <p:spPr>
            <a:xfrm>
              <a:off x="6444208" y="3507854"/>
              <a:ext cx="144016" cy="144016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6668616" y="3507854"/>
            <a:ext cx="1935832" cy="144016"/>
            <a:chOff x="6668616" y="3507854"/>
            <a:chExt cx="1935832" cy="144016"/>
          </a:xfrm>
        </p:grpSpPr>
        <p:sp>
          <p:nvSpPr>
            <p:cNvPr id="25" name="Ellipse 24"/>
            <p:cNvSpPr/>
            <p:nvPr/>
          </p:nvSpPr>
          <p:spPr>
            <a:xfrm>
              <a:off x="6668616" y="3507854"/>
              <a:ext cx="144016" cy="14401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>
              <a:off x="6876256" y="3507854"/>
              <a:ext cx="144016" cy="14401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>
              <a:off x="7208415" y="3507854"/>
              <a:ext cx="144016" cy="14401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Ellipse 27"/>
            <p:cNvSpPr/>
            <p:nvPr/>
          </p:nvSpPr>
          <p:spPr>
            <a:xfrm>
              <a:off x="7429722" y="3507854"/>
              <a:ext cx="144016" cy="14401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Ellipse 28"/>
            <p:cNvSpPr/>
            <p:nvPr/>
          </p:nvSpPr>
          <p:spPr>
            <a:xfrm>
              <a:off x="7638206" y="3507854"/>
              <a:ext cx="144016" cy="14401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Ellipse 29"/>
            <p:cNvSpPr/>
            <p:nvPr/>
          </p:nvSpPr>
          <p:spPr>
            <a:xfrm>
              <a:off x="8028384" y="3507854"/>
              <a:ext cx="144016" cy="14401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>
              <a:off x="8244408" y="3507854"/>
              <a:ext cx="144016" cy="14401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/>
            <p:cNvSpPr/>
            <p:nvPr/>
          </p:nvSpPr>
          <p:spPr>
            <a:xfrm>
              <a:off x="8460432" y="3507854"/>
              <a:ext cx="144016" cy="14401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6175202" y="3147814"/>
            <a:ext cx="2938263" cy="906710"/>
            <a:chOff x="6175202" y="3147814"/>
            <a:chExt cx="2938263" cy="906710"/>
          </a:xfrm>
        </p:grpSpPr>
        <p:grpSp>
          <p:nvGrpSpPr>
            <p:cNvPr id="8" name="Gruppieren 7"/>
            <p:cNvGrpSpPr/>
            <p:nvPr/>
          </p:nvGrpSpPr>
          <p:grpSpPr>
            <a:xfrm>
              <a:off x="6175202" y="3910508"/>
              <a:ext cx="2938263" cy="144016"/>
              <a:chOff x="6175202" y="3910508"/>
              <a:chExt cx="2938263" cy="144016"/>
            </a:xfrm>
          </p:grpSpPr>
          <p:sp>
            <p:nvSpPr>
              <p:cNvPr id="35" name="Ellipse 34"/>
              <p:cNvSpPr/>
              <p:nvPr/>
            </p:nvSpPr>
            <p:spPr>
              <a:xfrm>
                <a:off x="617520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6" name="Ellipse 35"/>
              <p:cNvSpPr/>
              <p:nvPr/>
            </p:nvSpPr>
            <p:spPr>
              <a:xfrm>
                <a:off x="628697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" name="Ellipse 36"/>
              <p:cNvSpPr/>
              <p:nvPr/>
            </p:nvSpPr>
            <p:spPr>
              <a:xfrm>
                <a:off x="639874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651051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" name="Ellipse 38"/>
              <p:cNvSpPr/>
              <p:nvPr/>
            </p:nvSpPr>
            <p:spPr>
              <a:xfrm>
                <a:off x="662228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Ellipse 39"/>
              <p:cNvSpPr/>
              <p:nvPr/>
            </p:nvSpPr>
            <p:spPr>
              <a:xfrm>
                <a:off x="673405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" name="Ellipse 40"/>
              <p:cNvSpPr/>
              <p:nvPr/>
            </p:nvSpPr>
            <p:spPr>
              <a:xfrm>
                <a:off x="695759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Ellipse 41"/>
              <p:cNvSpPr/>
              <p:nvPr/>
            </p:nvSpPr>
            <p:spPr>
              <a:xfrm>
                <a:off x="729290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684582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Ellipse 43"/>
              <p:cNvSpPr/>
              <p:nvPr/>
            </p:nvSpPr>
            <p:spPr>
              <a:xfrm>
                <a:off x="751644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718113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740467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706936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762821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785175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807529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829883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2" name="Ellipse 51"/>
              <p:cNvSpPr/>
              <p:nvPr/>
            </p:nvSpPr>
            <p:spPr>
              <a:xfrm>
                <a:off x="863414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3" name="Ellipse 52"/>
              <p:cNvSpPr/>
              <p:nvPr/>
            </p:nvSpPr>
            <p:spPr>
              <a:xfrm>
                <a:off x="773998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4" name="Ellipse 53"/>
              <p:cNvSpPr/>
              <p:nvPr/>
            </p:nvSpPr>
            <p:spPr>
              <a:xfrm>
                <a:off x="796352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8706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852237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874591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885768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8410602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8969449" y="391050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2" name="Ellipse 61"/>
            <p:cNvSpPr/>
            <p:nvPr/>
          </p:nvSpPr>
          <p:spPr>
            <a:xfrm>
              <a:off x="8815091" y="314781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5342022" y="195486"/>
            <a:ext cx="3694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smtClean="0"/>
              <a:t>KARRIEREPLAN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52751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1470"/>
            <a:ext cx="3545632" cy="945502"/>
          </a:xfrm>
        </p:spPr>
      </p:pic>
      <p:sp>
        <p:nvSpPr>
          <p:cNvPr id="5" name="Textfeld 4"/>
          <p:cNvSpPr txBox="1"/>
          <p:nvPr/>
        </p:nvSpPr>
        <p:spPr>
          <a:xfrm>
            <a:off x="287525" y="1491630"/>
            <a:ext cx="85689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9600" b="1" dirty="0" smtClean="0">
                <a:solidFill>
                  <a:schemeClr val="bg1"/>
                </a:solidFill>
              </a:rPr>
              <a:t>GOLDBONUS</a:t>
            </a:r>
            <a:endParaRPr lang="de-AT" sz="9600" b="1" dirty="0" smtClean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39925" y="3075806"/>
            <a:ext cx="856895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6000" b="1" dirty="0" smtClean="0">
                <a:solidFill>
                  <a:schemeClr val="bg1"/>
                </a:solidFill>
              </a:rPr>
              <a:t>50€ FÜR JEDEN GOLD</a:t>
            </a:r>
            <a:br>
              <a:rPr lang="de-AT" sz="6000" b="1" dirty="0" smtClean="0">
                <a:solidFill>
                  <a:schemeClr val="bg1"/>
                </a:solidFill>
              </a:rPr>
            </a:br>
            <a:r>
              <a:rPr lang="de-AT" sz="4400" b="1" dirty="0" smtClean="0">
                <a:solidFill>
                  <a:schemeClr val="bg1"/>
                </a:solidFill>
              </a:rPr>
              <a:t>SOFORT ODER BEI UPGRADE</a:t>
            </a:r>
            <a:endParaRPr lang="de-AT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82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Bildschirmpräsentation (16:9)</PresentationFormat>
  <Paragraphs>28</Paragraphs>
  <Slides>7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Larissa</vt:lpstr>
      <vt:lpstr>Benutzerdefiniertes Design</vt:lpstr>
      <vt:lpstr>1_Benutzerdefiniertes Design</vt:lpstr>
      <vt:lpstr>2_Benutzerdefiniertes Design</vt:lpstr>
      <vt:lpstr> </vt:lpstr>
      <vt:lpstr> </vt:lpstr>
      <vt:lpstr> </vt:lpstr>
      <vt:lpstr> </vt:lpstr>
      <vt:lpstr> </vt:lpstr>
      <vt:lpstr> </vt:lpstr>
      <vt:lpstr>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gerfis</dc:creator>
  <cp:lastModifiedBy>gerfis</cp:lastModifiedBy>
  <cp:revision>329</cp:revision>
  <dcterms:created xsi:type="dcterms:W3CDTF">2016-06-09T18:28:44Z</dcterms:created>
  <dcterms:modified xsi:type="dcterms:W3CDTF">2016-11-28T16:31:30Z</dcterms:modified>
</cp:coreProperties>
</file>